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AB versterker met MOS transistors 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576"/>
            <a:ext cx="1219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344" y="1179576"/>
            <a:ext cx="526731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521" y="1179576"/>
            <a:ext cx="52889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